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E252-1CCD-4748-A357-04282DAC5485}" type="datetimeFigureOut">
              <a:rPr lang="tr-TR" smtClean="0"/>
              <a:pPr/>
              <a:t>15.12.2019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A9F3F-6D2B-4C9E-BC46-53FD70DF0A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129590" cy="3929090"/>
          </a:xfrm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DRAMATIZE IT! </a:t>
            </a:r>
            <a:r>
              <a:rPr lang="tr-TR" dirty="0" smtClean="0"/>
              <a:t>                           </a:t>
            </a:r>
            <a:r>
              <a:rPr lang="tr-TR" b="1" dirty="0" err="1">
                <a:solidFill>
                  <a:srgbClr val="FFC000"/>
                </a:solidFill>
              </a:rPr>
              <a:t>e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roject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 smtClean="0">
                <a:solidFill>
                  <a:srgbClr val="0070C0"/>
                </a:solidFill>
              </a:rPr>
              <a:t>CONFLICT MANAGEMENT SURVEY</a:t>
            </a:r>
            <a:br>
              <a:rPr lang="tr-TR" b="1" dirty="0" smtClean="0">
                <a:solidFill>
                  <a:srgbClr val="0070C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FINDINGS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0"/>
            <a:ext cx="1823772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8194" name="Picture 2" descr="C:\Users\ELİF\Desktop\DRAMATIZE IT!\no7.jpg"/>
          <p:cNvPicPr>
            <a:picLocks noChangeAspect="1" noChangeArrowheads="1"/>
          </p:cNvPicPr>
          <p:nvPr/>
        </p:nvPicPr>
        <p:blipFill>
          <a:blip r:embed="rId3"/>
          <a:srcRect r="24105" b="6422"/>
          <a:stretch>
            <a:fillRect/>
          </a:stretch>
        </p:blipFill>
        <p:spPr bwMode="auto">
          <a:xfrm>
            <a:off x="357158" y="1571612"/>
            <a:ext cx="778674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9218" name="Picture 2" descr="C:\Users\ELİF\Desktop\DRAMATIZE IT!\no8.jpg"/>
          <p:cNvPicPr>
            <a:picLocks noChangeAspect="1" noChangeArrowheads="1"/>
          </p:cNvPicPr>
          <p:nvPr/>
        </p:nvPicPr>
        <p:blipFill>
          <a:blip r:embed="rId3"/>
          <a:srcRect r="25191" b="7840"/>
          <a:stretch>
            <a:fillRect/>
          </a:stretch>
        </p:blipFill>
        <p:spPr bwMode="auto">
          <a:xfrm>
            <a:off x="285720" y="1785926"/>
            <a:ext cx="850112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571472" y="164305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I </a:t>
            </a:r>
            <a:r>
              <a:rPr lang="tr-TR" sz="3200" b="1" dirty="0" err="1" smtClean="0"/>
              <a:t>mostly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argue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with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my</a:t>
            </a:r>
            <a:r>
              <a:rPr lang="tr-TR" sz="3200" b="1" dirty="0" smtClean="0"/>
              <a:t> </a:t>
            </a:r>
            <a:r>
              <a:rPr lang="tr-TR" sz="3200" b="1" u="sng" dirty="0" err="1" smtClean="0">
                <a:solidFill>
                  <a:srgbClr val="FF0000"/>
                </a:solidFill>
              </a:rPr>
              <a:t>parents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about</a:t>
            </a:r>
            <a:r>
              <a:rPr lang="tr-TR" sz="3200" b="1" dirty="0" smtClean="0"/>
              <a:t>…………..</a:t>
            </a: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57158" y="2571744"/>
          <a:ext cx="7715304" cy="3677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43074"/>
                <a:gridCol w="2071702"/>
                <a:gridCol w="1714512"/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Everything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Religion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Their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mentality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Childhood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Household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Chores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Their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health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Home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management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About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lessons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Different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opinions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Bed</a:t>
                      </a:r>
                      <a:r>
                        <a:rPr lang="tr-TR" b="1" baseline="0" dirty="0" smtClean="0"/>
                        <a:t> time</a:t>
                      </a:r>
                      <a:endParaRPr lang="tr-TR" b="1" dirty="0" smtClean="0"/>
                    </a:p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School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Spending</a:t>
                      </a:r>
                      <a:r>
                        <a:rPr lang="tr-TR" b="1" dirty="0" smtClean="0"/>
                        <a:t> time on </a:t>
                      </a:r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computer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curfew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behaviour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towards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others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Because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they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understand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me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TV </a:t>
                      </a:r>
                      <a:r>
                        <a:rPr lang="tr-TR" b="1" dirty="0" err="1" smtClean="0"/>
                        <a:t>because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parents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watch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very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bad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films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Spending</a:t>
                      </a:r>
                      <a:r>
                        <a:rPr lang="tr-TR" b="1" dirty="0" smtClean="0"/>
                        <a:t> time</a:t>
                      </a:r>
                      <a:r>
                        <a:rPr lang="tr-TR" b="1" baseline="0" dirty="0" smtClean="0"/>
                        <a:t> on </a:t>
                      </a:r>
                      <a:r>
                        <a:rPr lang="tr-TR" b="1" baseline="0" dirty="0" err="1" smtClean="0"/>
                        <a:t>social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media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I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talk </a:t>
                      </a:r>
                      <a:r>
                        <a:rPr lang="tr-TR" b="1" dirty="0" err="1" smtClean="0"/>
                        <a:t>too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much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with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parents</a:t>
                      </a:r>
                      <a:r>
                        <a:rPr lang="tr-TR" b="1" dirty="0" smtClean="0"/>
                        <a:t>.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private</a:t>
                      </a:r>
                      <a:r>
                        <a:rPr lang="tr-TR" b="1" dirty="0" smtClean="0"/>
                        <a:t> life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Football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Tolerance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Family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issues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Going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out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Money </a:t>
                      </a:r>
                      <a:r>
                        <a:rPr lang="tr-TR" b="1" dirty="0" err="1" smtClean="0"/>
                        <a:t>issues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571472" y="164305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I </a:t>
            </a:r>
            <a:r>
              <a:rPr lang="tr-TR" sz="3200" b="1" dirty="0" err="1" smtClean="0"/>
              <a:t>mostly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argue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with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my</a:t>
            </a:r>
            <a:r>
              <a:rPr lang="tr-TR" sz="3200" b="1" dirty="0" smtClean="0"/>
              <a:t> </a:t>
            </a:r>
            <a:r>
              <a:rPr lang="tr-TR" sz="3200" b="1" u="sng" dirty="0" err="1" smtClean="0">
                <a:solidFill>
                  <a:srgbClr val="FF0000"/>
                </a:solidFill>
              </a:rPr>
              <a:t>siblings</a:t>
            </a:r>
            <a:r>
              <a:rPr lang="tr-TR" sz="3200" b="1" u="sng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/>
              <a:t>about</a:t>
            </a:r>
            <a:r>
              <a:rPr lang="tr-TR" sz="3200" b="1" dirty="0" smtClean="0"/>
              <a:t>…………..</a:t>
            </a: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57158" y="2571744"/>
          <a:ext cx="7715304" cy="3403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571768"/>
                <a:gridCol w="1643074"/>
                <a:gridCol w="1357322"/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rights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Cleaning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Sharing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bedroom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way</a:t>
                      </a:r>
                      <a:r>
                        <a:rPr lang="tr-TR" b="1" dirty="0" smtClean="0"/>
                        <a:t> of </a:t>
                      </a:r>
                      <a:r>
                        <a:rPr lang="tr-TR" b="1" dirty="0" err="1" smtClean="0"/>
                        <a:t>dressing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Food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Everything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Life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Having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different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ideas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Sharing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clothes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phone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Books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Private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subjects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Football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Music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things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Little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things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Movies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school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Success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Because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brother</a:t>
                      </a:r>
                      <a:r>
                        <a:rPr lang="tr-TR" b="1" dirty="0" smtClean="0"/>
                        <a:t> is </a:t>
                      </a:r>
                      <a:r>
                        <a:rPr lang="tr-TR" b="1" dirty="0" err="1" smtClean="0"/>
                        <a:t>so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messy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time I </a:t>
                      </a:r>
                      <a:r>
                        <a:rPr lang="tr-TR" b="1" dirty="0" err="1" smtClean="0"/>
                        <a:t>turn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back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home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Our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parents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I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talk </a:t>
                      </a:r>
                      <a:r>
                        <a:rPr lang="tr-TR" b="1" dirty="0" err="1" smtClean="0"/>
                        <a:t>to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them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too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much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Playing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games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Household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chores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Where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to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drink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coffee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571472" y="164305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I </a:t>
            </a:r>
            <a:r>
              <a:rPr lang="tr-TR" sz="3200" b="1" dirty="0" err="1" smtClean="0"/>
              <a:t>mostly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argue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with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my</a:t>
            </a:r>
            <a:r>
              <a:rPr lang="tr-TR" sz="3200" b="1" dirty="0" smtClean="0"/>
              <a:t> </a:t>
            </a:r>
            <a:r>
              <a:rPr lang="tr-TR" sz="3200" b="1" u="sng" dirty="0" err="1" smtClean="0">
                <a:solidFill>
                  <a:srgbClr val="FF0000"/>
                </a:solidFill>
              </a:rPr>
              <a:t>friends</a:t>
            </a:r>
            <a:r>
              <a:rPr lang="tr-TR" sz="3200" b="1" u="sng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/>
              <a:t>about</a:t>
            </a:r>
            <a:r>
              <a:rPr lang="tr-TR" sz="3200" b="1" dirty="0" smtClean="0"/>
              <a:t>…………..</a:t>
            </a: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57158" y="2571744"/>
          <a:ext cx="7715304" cy="3942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7454"/>
                <a:gridCol w="1857388"/>
                <a:gridCol w="1357322"/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School</a:t>
                      </a:r>
                      <a:r>
                        <a:rPr lang="tr-TR" b="1" dirty="0" smtClean="0"/>
                        <a:t> life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Stupid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contradictions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Being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irrational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New </a:t>
                      </a:r>
                      <a:r>
                        <a:rPr lang="tr-TR" b="1" dirty="0" err="1" smtClean="0"/>
                        <a:t>generation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problems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Different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opinions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Where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to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go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Projects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Lifestylies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Telling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lies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Hanging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out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way</a:t>
                      </a:r>
                      <a:r>
                        <a:rPr lang="tr-TR" b="1" baseline="0" dirty="0" smtClean="0"/>
                        <a:t> of </a:t>
                      </a:r>
                      <a:r>
                        <a:rPr lang="tr-TR" b="1" baseline="0" dirty="0" err="1" smtClean="0"/>
                        <a:t>entertaining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Other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friends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Video </a:t>
                      </a:r>
                      <a:r>
                        <a:rPr lang="tr-TR" b="1" dirty="0" err="1" smtClean="0"/>
                        <a:t>games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Life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Movies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Homework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respect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my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ideas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Social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issues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Success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Everything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/>
                        <a:t>Because</a:t>
                      </a:r>
                      <a:r>
                        <a:rPr lang="tr-TR" b="1" dirty="0" smtClean="0"/>
                        <a:t> I </a:t>
                      </a:r>
                      <a:r>
                        <a:rPr lang="tr-TR" b="1" dirty="0" err="1" smtClean="0"/>
                        <a:t>speak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loudly</a:t>
                      </a: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Fake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things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I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have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friends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If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they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make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me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bad</a:t>
                      </a:r>
                      <a:r>
                        <a:rPr lang="tr-TR" b="1" dirty="0" smtClean="0"/>
                        <a:t>, I </a:t>
                      </a:r>
                      <a:r>
                        <a:rPr lang="tr-TR" b="1" dirty="0" err="1" smtClean="0"/>
                        <a:t>don’t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argue</a:t>
                      </a:r>
                      <a:r>
                        <a:rPr lang="tr-TR" b="1" dirty="0" smtClean="0"/>
                        <a:t>.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School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tasks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and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aswers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Punctuality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129590" cy="3929090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DRAMATIZE IT! </a:t>
            </a:r>
            <a:r>
              <a:rPr lang="tr-TR" dirty="0" smtClean="0"/>
              <a:t>                           </a:t>
            </a:r>
            <a:r>
              <a:rPr lang="tr-TR" b="1" dirty="0" err="1">
                <a:solidFill>
                  <a:srgbClr val="FFC000"/>
                </a:solidFill>
              </a:rPr>
              <a:t>e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roject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A TOTAL OF 91 VOLUNTEER STUDENTS TOOK THE SURVEY.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0"/>
            <a:ext cx="1823772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2051" name="Picture 3" descr="C:\Users\ELİF\Desktop\DRAMATIZE IT!\your count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14524"/>
            <a:ext cx="8358245" cy="4229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2050" name="Picture 2" descr="C:\Users\ELİF\Desktop\DRAMATIZE IT!\your country.png"/>
          <p:cNvPicPr>
            <a:picLocks noChangeAspect="1" noChangeArrowheads="1"/>
          </p:cNvPicPr>
          <p:nvPr/>
        </p:nvPicPr>
        <p:blipFill>
          <a:blip r:embed="rId3"/>
          <a:srcRect t="5357" r="19769"/>
          <a:stretch>
            <a:fillRect/>
          </a:stretch>
        </p:blipFill>
        <p:spPr bwMode="auto">
          <a:xfrm>
            <a:off x="357158" y="2071678"/>
            <a:ext cx="8355013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r="24627"/>
          <a:stretch>
            <a:fillRect/>
          </a:stretch>
        </p:blipFill>
        <p:spPr bwMode="auto">
          <a:xfrm>
            <a:off x="571472" y="1928802"/>
            <a:ext cx="814393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r="24242" b="2941"/>
          <a:stretch>
            <a:fillRect/>
          </a:stretch>
        </p:blipFill>
        <p:spPr bwMode="auto">
          <a:xfrm>
            <a:off x="285720" y="1500174"/>
            <a:ext cx="82153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r="24613" b="6249"/>
          <a:stretch>
            <a:fillRect/>
          </a:stretch>
        </p:blipFill>
        <p:spPr bwMode="auto">
          <a:xfrm>
            <a:off x="571472" y="1643050"/>
            <a:ext cx="77153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6146" name="Picture 2" descr="C:\Users\ELİF\Desktop\DRAMATIZE IT!\no5.jpg"/>
          <p:cNvPicPr>
            <a:picLocks noChangeAspect="1" noChangeArrowheads="1"/>
          </p:cNvPicPr>
          <p:nvPr/>
        </p:nvPicPr>
        <p:blipFill>
          <a:blip r:embed="rId3"/>
          <a:srcRect r="23111" b="10156"/>
          <a:stretch>
            <a:fillRect/>
          </a:stretch>
        </p:blipFill>
        <p:spPr bwMode="auto">
          <a:xfrm>
            <a:off x="357158" y="1857364"/>
            <a:ext cx="7648602" cy="4310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557822" cy="928694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DRAMATIZE IT! 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C000"/>
                </a:solidFill>
              </a:rPr>
              <a:t>e</a:t>
            </a:r>
            <a:r>
              <a:rPr lang="tr-TR" sz="2400" b="1" dirty="0" err="1" smtClean="0">
                <a:solidFill>
                  <a:schemeClr val="accent1">
                    <a:lumMod val="75000"/>
                  </a:schemeClr>
                </a:solidFill>
              </a:rPr>
              <a:t>Twinning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 Project</a:t>
            </a:r>
            <a:endParaRPr lang="tr-T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ELİF\Desktop\DRAMATIZE IT!\24225525_28114853_logo_etwinning.jpg"/>
          <p:cNvPicPr>
            <a:picLocks noChangeAspect="1" noChangeArrowheads="1"/>
          </p:cNvPicPr>
          <p:nvPr/>
        </p:nvPicPr>
        <p:blipFill>
          <a:blip r:embed="rId2" cstate="print"/>
          <a:srcRect r="20358" b="6026"/>
          <a:stretch>
            <a:fillRect/>
          </a:stretch>
        </p:blipFill>
        <p:spPr bwMode="auto">
          <a:xfrm>
            <a:off x="0" y="357166"/>
            <a:ext cx="1823772" cy="1214446"/>
          </a:xfrm>
          <a:prstGeom prst="rect">
            <a:avLst/>
          </a:prstGeom>
          <a:noFill/>
        </p:spPr>
      </p:pic>
      <p:pic>
        <p:nvPicPr>
          <p:cNvPr id="7170" name="Picture 2" descr="C:\Users\ELİF\Desktop\DRAMATIZE IT!\no6.jpg"/>
          <p:cNvPicPr>
            <a:picLocks noChangeAspect="1" noChangeArrowheads="1"/>
          </p:cNvPicPr>
          <p:nvPr/>
        </p:nvPicPr>
        <p:blipFill>
          <a:blip r:embed="rId3"/>
          <a:srcRect l="2948" r="23651" b="8966"/>
          <a:stretch>
            <a:fillRect/>
          </a:stretch>
        </p:blipFill>
        <p:spPr bwMode="auto">
          <a:xfrm>
            <a:off x="428596" y="1857364"/>
            <a:ext cx="8143932" cy="4352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296</Words>
  <Application>Microsoft Office PowerPoint</Application>
  <PresentationFormat>Ekran Gösterisi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DRAMATIZE IT!                            eTwinning Project  CONFLICT MANAGEMENT SURVEY FINDINGS</vt:lpstr>
      <vt:lpstr>DRAMATIZE IT!                            eTwinning Project  A TOTAL OF 91 VOLUNTEER STUDENTS TOOK THE SURVEY.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  <vt:lpstr>DRAMATIZE IT!  eTwinning Project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DRAMATIZE IT!                            eTwinning Project  CONFLICT MANAGEMENT SURVEY FINDINGS</dc:title>
  <dc:creator>ELİF</dc:creator>
  <cp:lastModifiedBy>ELİF</cp:lastModifiedBy>
  <cp:revision>12</cp:revision>
  <dcterms:created xsi:type="dcterms:W3CDTF">2019-12-15T11:21:15Z</dcterms:created>
  <dcterms:modified xsi:type="dcterms:W3CDTF">2019-12-15T13:57:46Z</dcterms:modified>
</cp:coreProperties>
</file>